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6" r:id="rId2"/>
    <p:sldId id="267" r:id="rId3"/>
    <p:sldId id="259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1" clrIdx="0">
    <p:extLst>
      <p:ext uri="{19B8F6BF-5375-455C-9EA6-DF929625EA0E}">
        <p15:presenceInfo xmlns:p15="http://schemas.microsoft.com/office/powerpoint/2012/main" xmlns="" userId="Author" providerId="None"/>
      </p:ext>
    </p:extLst>
  </p:cmAuthor>
  <p:cmAuthor id="2" name="김 소원" initials="김소" lastIdx="1" clrIdx="1">
    <p:extLst>
      <p:ext uri="{19B8F6BF-5375-455C-9EA6-DF929625EA0E}">
        <p15:presenceInfo xmlns:p15="http://schemas.microsoft.com/office/powerpoint/2012/main" xmlns="" userId="c0653930ab99f08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60"/>
  </p:normalViewPr>
  <p:slideViewPr>
    <p:cSldViewPr showGuides="1">
      <p:cViewPr varScale="1">
        <p:scale>
          <a:sx n="95" d="100"/>
          <a:sy n="95" d="100"/>
        </p:scale>
        <p:origin x="-1260" y="-48"/>
      </p:cViewPr>
      <p:guideLst>
        <p:guide orient="horz" pos="4319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F850-609F-4CE6-8B8A-B093A34BCBCF}" type="datetimeFigureOut">
              <a:rPr lang="ko-KR" altLang="en-US" smtClean="0"/>
              <a:pPr/>
              <a:t>2020-03-15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C0DE7-917B-4A3C-8D78-F474F2AD5E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F850-609F-4CE6-8B8A-B093A34BCBCF}" type="datetimeFigureOut">
              <a:rPr lang="ko-KR" altLang="en-US" smtClean="0"/>
              <a:pPr/>
              <a:t>2020-03-15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C0DE7-917B-4A3C-8D78-F474F2AD5E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F850-609F-4CE6-8B8A-B093A34BCBCF}" type="datetimeFigureOut">
              <a:rPr lang="ko-KR" altLang="en-US" smtClean="0"/>
              <a:pPr/>
              <a:t>2020-03-15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C0DE7-917B-4A3C-8D78-F474F2AD5E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F850-609F-4CE6-8B8A-B093A34BCBCF}" type="datetimeFigureOut">
              <a:rPr lang="ko-KR" altLang="en-US" smtClean="0"/>
              <a:pPr/>
              <a:t>2020-03-15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C0DE7-917B-4A3C-8D78-F474F2AD5E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F850-609F-4CE6-8B8A-B093A34BCBCF}" type="datetimeFigureOut">
              <a:rPr lang="ko-KR" altLang="en-US" smtClean="0"/>
              <a:pPr/>
              <a:t>2020-03-15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C0DE7-917B-4A3C-8D78-F474F2AD5E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F850-609F-4CE6-8B8A-B093A34BCBCF}" type="datetimeFigureOut">
              <a:rPr lang="ko-KR" altLang="en-US" smtClean="0"/>
              <a:pPr/>
              <a:t>2020-03-15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C0DE7-917B-4A3C-8D78-F474F2AD5E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F850-609F-4CE6-8B8A-B093A34BCBCF}" type="datetimeFigureOut">
              <a:rPr lang="ko-KR" altLang="en-US" smtClean="0"/>
              <a:pPr/>
              <a:t>2020-03-15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C0DE7-917B-4A3C-8D78-F474F2AD5E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F850-609F-4CE6-8B8A-B093A34BCBCF}" type="datetimeFigureOut">
              <a:rPr lang="ko-KR" altLang="en-US" smtClean="0"/>
              <a:pPr/>
              <a:t>2020-03-15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C0DE7-917B-4A3C-8D78-F474F2AD5E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F850-609F-4CE6-8B8A-B093A34BCBCF}" type="datetimeFigureOut">
              <a:rPr lang="ko-KR" altLang="en-US" smtClean="0"/>
              <a:pPr/>
              <a:t>2020-03-15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C0DE7-917B-4A3C-8D78-F474F2AD5E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F850-609F-4CE6-8B8A-B093A34BCBCF}" type="datetimeFigureOut">
              <a:rPr lang="ko-KR" altLang="en-US" smtClean="0"/>
              <a:pPr/>
              <a:t>2020-03-15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C0DE7-917B-4A3C-8D78-F474F2AD5E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F850-609F-4CE6-8B8A-B093A34BCBCF}" type="datetimeFigureOut">
              <a:rPr lang="ko-KR" altLang="en-US" smtClean="0"/>
              <a:pPr/>
              <a:t>2020-03-15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C0DE7-917B-4A3C-8D78-F474F2AD5E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0F850-609F-4CE6-8B8A-B093A34BCBCF}" type="datetimeFigureOut">
              <a:rPr lang="ko-KR" altLang="en-US" smtClean="0"/>
              <a:pPr/>
              <a:t>2020-03-15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C0DE7-917B-4A3C-8D78-F474F2AD5E9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4.png"/><Relationship Id="rId7" Type="http://schemas.openxmlformats.org/officeDocument/2006/relationships/image" Target="../media/image6.jpeg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microsoft.com/office/2007/relationships/hdphoto" Target="../media/hdphoto2.wdp"/><Relationship Id="rId11" Type="http://schemas.openxmlformats.org/officeDocument/2006/relationships/oleObject" Target="../embeddings/oleObject2.bin"/><Relationship Id="rId5" Type="http://schemas.openxmlformats.org/officeDocument/2006/relationships/image" Target="../media/image5.png"/><Relationship Id="rId10" Type="http://schemas.openxmlformats.org/officeDocument/2006/relationships/image" Target="../media/image2.emf"/><Relationship Id="rId4" Type="http://schemas.microsoft.com/office/2007/relationships/hdphoto" Target="../media/hdphoto1.wdp"/><Relationship Id="rId9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979747" y="5122043"/>
            <a:ext cx="1785950" cy="214314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Exo</a:t>
            </a:r>
            <a:r>
              <a:rPr lang="en-US" altLang="ko-K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9</a:t>
            </a:r>
            <a:endParaRPr lang="ko-KR" alt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직선 연결선 3"/>
          <p:cNvCxnSpPr>
            <a:cxnSpLocks/>
          </p:cNvCxnSpPr>
          <p:nvPr/>
        </p:nvCxnSpPr>
        <p:spPr>
          <a:xfrm>
            <a:off x="2887327" y="5229200"/>
            <a:ext cx="309634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025985" y="5122043"/>
            <a:ext cx="857256" cy="214314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Exo</a:t>
            </a:r>
            <a:r>
              <a:rPr lang="en-US" altLang="ko-K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7</a:t>
            </a:r>
            <a:endParaRPr lang="ko-KR" alt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126151" y="5122043"/>
            <a:ext cx="1714512" cy="21431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Exo</a:t>
            </a:r>
            <a:r>
              <a:rPr lang="en-US" altLang="ko-K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8</a:t>
            </a:r>
            <a:endParaRPr lang="ko-KR" alt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27077" y="5771371"/>
            <a:ext cx="22781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 + (b) = 162 bp</a:t>
            </a:r>
            <a:endParaRPr lang="ko-KR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 rot="5400000">
            <a:off x="4020714" y="5492133"/>
            <a:ext cx="214314" cy="1588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 rot="5400000">
            <a:off x="6302012" y="5492133"/>
            <a:ext cx="214314" cy="1588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아래쪽 화살표 24"/>
          <p:cNvSpPr/>
          <p:nvPr/>
        </p:nvSpPr>
        <p:spPr>
          <a:xfrm>
            <a:off x="4603515" y="4964400"/>
            <a:ext cx="214314" cy="142876"/>
          </a:xfrm>
          <a:prstGeom prst="downArrow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88241" y="4658897"/>
            <a:ext cx="10502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rs7636910</a:t>
            </a:r>
            <a:endParaRPr lang="ko-KR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715008" y="3468531"/>
            <a:ext cx="5373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latin typeface="Times New Roman" pitchFamily="18" charset="0"/>
                <a:cs typeface="Times New Roman" pitchFamily="18" charset="0"/>
              </a:rPr>
              <a:t>200 bp</a:t>
            </a:r>
            <a:endParaRPr lang="ko-KR" alt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715008" y="3968597"/>
            <a:ext cx="5373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latin typeface="Times New Roman" pitchFamily="18" charset="0"/>
                <a:cs typeface="Times New Roman" pitchFamily="18" charset="0"/>
              </a:rPr>
              <a:t>100 bp</a:t>
            </a:r>
            <a:endParaRPr lang="ko-KR" alt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" name="Picture 3" descr="D:\소원학교\의과학과\Study\유전체Study\소원Study\Cilostazole\MRP4, 5\RTPCR\101125_RTPCR_편집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1066976"/>
            <a:ext cx="2428892" cy="3162261"/>
          </a:xfrm>
          <a:prstGeom prst="rect">
            <a:avLst/>
          </a:prstGeom>
          <a:noFill/>
        </p:spPr>
      </p:pic>
      <p:sp>
        <p:nvSpPr>
          <p:cNvPr id="38" name="TextBox 37"/>
          <p:cNvSpPr txBox="1"/>
          <p:nvPr/>
        </p:nvSpPr>
        <p:spPr>
          <a:xfrm>
            <a:off x="3681685" y="4152133"/>
            <a:ext cx="16596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latin typeface="Times New Roman" pitchFamily="18" charset="0"/>
                <a:cs typeface="Times New Roman" pitchFamily="18" charset="0"/>
              </a:rPr>
              <a:t>AA      AG     AG     GG</a:t>
            </a:r>
            <a:endParaRPr lang="ko-KR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40ECADE-925D-4A39-B857-2995ABD82232}"/>
              </a:ext>
            </a:extLst>
          </p:cNvPr>
          <p:cNvSpPr txBox="1"/>
          <p:nvPr/>
        </p:nvSpPr>
        <p:spPr>
          <a:xfrm>
            <a:off x="0" y="0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itchFamily="18" charset="0"/>
                <a:cs typeface="Times New Roman" pitchFamily="18" charset="0"/>
              </a:rPr>
              <a:t>Supplementary </a:t>
            </a:r>
            <a:r>
              <a:rPr lang="en-US" altLang="ko-KR" dirty="0" smtClean="0">
                <a:latin typeface="Times New Roman" pitchFamily="18" charset="0"/>
                <a:cs typeface="Times New Roman" pitchFamily="18" charset="0"/>
              </a:rPr>
              <a:t>Fig. </a:t>
            </a:r>
            <a:r>
              <a:rPr lang="en-US" altLang="ko-KR" dirty="0">
                <a:latin typeface="Times New Roman" pitchFamily="18" charset="0"/>
                <a:cs typeface="Times New Roman" pitchFamily="18" charset="0"/>
              </a:rPr>
              <a:t>1.</a:t>
            </a:r>
            <a:endParaRPr lang="ko-KR" alt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xmlns="" id="{D281488C-3BDD-47D1-A1F6-4B2A6EED4EB7}"/>
              </a:ext>
            </a:extLst>
          </p:cNvPr>
          <p:cNvCxnSpPr>
            <a:cxnSpLocks/>
          </p:cNvCxnSpPr>
          <p:nvPr/>
        </p:nvCxnSpPr>
        <p:spPr>
          <a:xfrm>
            <a:off x="4127077" y="5491726"/>
            <a:ext cx="713586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xmlns="" id="{40EE3B4A-2EB0-45F0-AD8A-6A1D4CC29386}"/>
              </a:ext>
            </a:extLst>
          </p:cNvPr>
          <p:cNvCxnSpPr>
            <a:cxnSpLocks/>
          </p:cNvCxnSpPr>
          <p:nvPr/>
        </p:nvCxnSpPr>
        <p:spPr>
          <a:xfrm>
            <a:off x="5979747" y="5491726"/>
            <a:ext cx="425451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BCC0BD8A-B64B-4F72-8461-01AE76E89A91}"/>
              </a:ext>
            </a:extLst>
          </p:cNvPr>
          <p:cNvSpPr txBox="1"/>
          <p:nvPr/>
        </p:nvSpPr>
        <p:spPr>
          <a:xfrm>
            <a:off x="4131842" y="5496815"/>
            <a:ext cx="7088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ko-KR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07A9B7B3-4A22-4487-A68E-6990489E494E}"/>
              </a:ext>
            </a:extLst>
          </p:cNvPr>
          <p:cNvSpPr txBox="1"/>
          <p:nvPr/>
        </p:nvSpPr>
        <p:spPr>
          <a:xfrm>
            <a:off x="5979747" y="5496815"/>
            <a:ext cx="430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ko-KR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 preferRelativeResize="0">
            <a:picLocks/>
          </p:cNvPicPr>
          <p:nvPr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25" t="52735" r="56944" b="44375"/>
          <a:stretch/>
        </p:blipFill>
        <p:spPr>
          <a:xfrm>
            <a:off x="2615212" y="1495996"/>
            <a:ext cx="1623199" cy="27105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3" name="그림 2"/>
          <p:cNvPicPr preferRelativeResize="0">
            <a:picLocks/>
          </p:cNvPicPr>
          <p:nvPr/>
        </p:nvPicPr>
        <p:blipFill rotWithShape="1">
          <a:blip r:embed="rId5" cstate="print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914" t="41773" r="34029" b="55260"/>
          <a:stretch/>
        </p:blipFill>
        <p:spPr>
          <a:xfrm>
            <a:off x="2615212" y="1196752"/>
            <a:ext cx="1623199" cy="27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971832" y="1208642"/>
            <a:ext cx="640359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MRP5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71832" y="1508413"/>
            <a:ext cx="640359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2681" y="1773137"/>
            <a:ext cx="811598" cy="230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 1     5     25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8914" y="1765442"/>
            <a:ext cx="1513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Protein loading amount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76287" y="1773136"/>
            <a:ext cx="10850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 1     5    25     </a:t>
            </a:r>
            <a:r>
              <a:rPr lang="el-GR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endParaRPr lang="ko-KR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2656480" y="1132049"/>
            <a:ext cx="684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3512311" y="1132049"/>
            <a:ext cx="684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656480" y="880379"/>
            <a:ext cx="68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MDCKII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32271" y="880379"/>
            <a:ext cx="104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MDCKII-MRP5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555A4705-33AF-43AF-91DF-4E8AA35BD53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" t="1" r="49924" b="49924"/>
          <a:stretch/>
        </p:blipFill>
        <p:spPr>
          <a:xfrm>
            <a:off x="5422419" y="1134128"/>
            <a:ext cx="720000" cy="720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5E415EFE-9318-48BF-AD4F-1599C2F8469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24" b="49924"/>
          <a:stretch/>
        </p:blipFill>
        <p:spPr>
          <a:xfrm>
            <a:off x="6177600" y="1134128"/>
            <a:ext cx="720000" cy="72000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xmlns="" id="{B2A8783B-FF9B-4ACD-9A4B-FBB45512B33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24" r="49924"/>
          <a:stretch/>
        </p:blipFill>
        <p:spPr>
          <a:xfrm>
            <a:off x="6933600" y="1134128"/>
            <a:ext cx="720000" cy="72000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xmlns="" id="{E806A744-0AF5-431B-B79E-8F266D4F4BA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24" b="49924"/>
          <a:stretch/>
        </p:blipFill>
        <p:spPr>
          <a:xfrm>
            <a:off x="5422419" y="1891360"/>
            <a:ext cx="720000" cy="720000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xmlns="" id="{4B7EC2C6-A3E3-4FFA-8FB1-AA50173D8FB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24" b="49924"/>
          <a:stretch/>
        </p:blipFill>
        <p:spPr>
          <a:xfrm>
            <a:off x="6177600" y="1891360"/>
            <a:ext cx="720000" cy="72000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xmlns="" id="{7A1245BD-7EDE-4D6A-AD3B-CD6680FB6F3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24" r="49924"/>
          <a:stretch/>
        </p:blipFill>
        <p:spPr>
          <a:xfrm>
            <a:off x="6933600" y="1891360"/>
            <a:ext cx="720000" cy="72000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5E51740E-6192-405B-A1B0-8B0940DEE283}"/>
              </a:ext>
            </a:extLst>
          </p:cNvPr>
          <p:cNvSpPr txBox="1"/>
          <p:nvPr/>
        </p:nvSpPr>
        <p:spPr>
          <a:xfrm>
            <a:off x="5422419" y="887907"/>
            <a:ext cx="68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MDCKII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E22BAC5C-7484-4ECC-A177-3FE1BC08EE78}"/>
              </a:ext>
            </a:extLst>
          </p:cNvPr>
          <p:cNvSpPr txBox="1"/>
          <p:nvPr/>
        </p:nvSpPr>
        <p:spPr>
          <a:xfrm>
            <a:off x="5422419" y="2611360"/>
            <a:ext cx="104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MDCKII-MRP5</a:t>
            </a:r>
            <a:endParaRPr lang="ko-KR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452D515-CD44-4281-BEBE-C3A80A09CBE6}"/>
              </a:ext>
            </a:extLst>
          </p:cNvPr>
          <p:cNvSpPr txBox="1"/>
          <p:nvPr/>
        </p:nvSpPr>
        <p:spPr>
          <a:xfrm>
            <a:off x="5422419" y="1134128"/>
            <a:ext cx="39946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MRP5</a:t>
            </a:r>
            <a:endParaRPr lang="ko-KR" altLang="en-US" sz="6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DCF35644-38F5-41F2-8EA6-23A0F57812F7}"/>
              </a:ext>
            </a:extLst>
          </p:cNvPr>
          <p:cNvSpPr txBox="1"/>
          <p:nvPr/>
        </p:nvSpPr>
        <p:spPr>
          <a:xfrm>
            <a:off x="6180399" y="1134128"/>
            <a:ext cx="4010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Nuclei</a:t>
            </a:r>
            <a:endParaRPr lang="ko-KR" altLang="en-US" sz="6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6D01FD45-E7F7-4B5A-8C99-C5A2D9BDF8FF}"/>
              </a:ext>
            </a:extLst>
          </p:cNvPr>
          <p:cNvSpPr txBox="1"/>
          <p:nvPr/>
        </p:nvSpPr>
        <p:spPr>
          <a:xfrm>
            <a:off x="6939783" y="1134128"/>
            <a:ext cx="40427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Merge</a:t>
            </a:r>
            <a:endParaRPr lang="ko-KR" altLang="en-US" sz="6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AF53817F-1970-4FA8-AFD2-ABFB29D856FE}"/>
              </a:ext>
            </a:extLst>
          </p:cNvPr>
          <p:cNvSpPr txBox="1"/>
          <p:nvPr/>
        </p:nvSpPr>
        <p:spPr>
          <a:xfrm>
            <a:off x="4930138" y="880379"/>
            <a:ext cx="389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C03D8F9E-6462-485E-A583-DB0C8661E7A1}"/>
              </a:ext>
            </a:extLst>
          </p:cNvPr>
          <p:cNvSpPr txBox="1"/>
          <p:nvPr/>
        </p:nvSpPr>
        <p:spPr>
          <a:xfrm>
            <a:off x="1183165" y="880379"/>
            <a:ext cx="389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B6AF0772-EEBA-43D3-B25B-00F624DB8AE8}"/>
              </a:ext>
            </a:extLst>
          </p:cNvPr>
          <p:cNvSpPr/>
          <p:nvPr/>
        </p:nvSpPr>
        <p:spPr>
          <a:xfrm>
            <a:off x="2981295" y="5166000"/>
            <a:ext cx="798617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(+ MK571</a:t>
            </a:r>
            <a:endParaRPr lang="en-US" altLang="ko-KR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05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ko-KR" alt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el-GR" altLang="ko-KR" sz="1050" b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ko-KR" altLang="en-US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ko-KR" alt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944D9330-F082-4E53-9BA0-6EF0F6C3221D}"/>
              </a:ext>
            </a:extLst>
          </p:cNvPr>
          <p:cNvSpPr txBox="1"/>
          <p:nvPr/>
        </p:nvSpPr>
        <p:spPr>
          <a:xfrm>
            <a:off x="4067944" y="2895327"/>
            <a:ext cx="389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A7918C8A-0769-40C2-9E8C-B66E24CCA5EB}"/>
              </a:ext>
            </a:extLst>
          </p:cNvPr>
          <p:cNvSpPr txBox="1"/>
          <p:nvPr/>
        </p:nvSpPr>
        <p:spPr>
          <a:xfrm>
            <a:off x="1183165" y="2895327"/>
            <a:ext cx="389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3" name="개체 42">
            <a:extLst>
              <a:ext uri="{FF2B5EF4-FFF2-40B4-BE49-F238E27FC236}">
                <a16:creationId xmlns:a16="http://schemas.microsoft.com/office/drawing/2014/main" xmlns="" id="{F1B2C4A9-678C-49DC-BEB2-D7D131B0EE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6918517"/>
              </p:ext>
            </p:extLst>
          </p:nvPr>
        </p:nvGraphicFramePr>
        <p:xfrm>
          <a:off x="4270026" y="2905126"/>
          <a:ext cx="3522663" cy="2665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" name="Prism 7" r:id="rId9" imgW="3523208" imgH="2665140" progId="Prism7.Document">
                  <p:embed/>
                </p:oleObj>
              </mc:Choice>
              <mc:Fallback>
                <p:oleObj name="Prism 7" r:id="rId9" imgW="3523208" imgH="266514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270026" y="2905126"/>
                        <a:ext cx="3522663" cy="2665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개체 43">
            <a:extLst>
              <a:ext uri="{FF2B5EF4-FFF2-40B4-BE49-F238E27FC236}">
                <a16:creationId xmlns:a16="http://schemas.microsoft.com/office/drawing/2014/main" xmlns="" id="{CFA65CE3-49C6-4160-96A4-6A07DF4F7B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2782081"/>
              </p:ext>
            </p:extLst>
          </p:nvPr>
        </p:nvGraphicFramePr>
        <p:xfrm>
          <a:off x="1331640" y="2903048"/>
          <a:ext cx="2800350" cy="247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" name="Prism 7" r:id="rId11" imgW="2800775" imgH="2472818" progId="Prism7.Document">
                  <p:embed/>
                </p:oleObj>
              </mc:Choice>
              <mc:Fallback>
                <p:oleObj name="Prism 7" r:id="rId11" imgW="2800775" imgH="2472818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331640" y="2903048"/>
                        <a:ext cx="2800350" cy="2473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직사각형 44">
            <a:extLst>
              <a:ext uri="{FF2B5EF4-FFF2-40B4-BE49-F238E27FC236}">
                <a16:creationId xmlns:a16="http://schemas.microsoft.com/office/drawing/2014/main" xmlns="" id="{80696D01-B92D-4C1B-9527-F42EFA6E2C4A}"/>
              </a:ext>
            </a:extLst>
          </p:cNvPr>
          <p:cNvSpPr/>
          <p:nvPr/>
        </p:nvSpPr>
        <p:spPr>
          <a:xfrm>
            <a:off x="4860000" y="5047200"/>
            <a:ext cx="272346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xmlns="" id="{4D535AAD-75BB-4D0B-AE24-A483A9CF13D0}"/>
              </a:ext>
            </a:extLst>
          </p:cNvPr>
          <p:cNvSpPr/>
          <p:nvPr/>
        </p:nvSpPr>
        <p:spPr>
          <a:xfrm>
            <a:off x="4963713" y="5009308"/>
            <a:ext cx="346120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1050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altLang="ko-KR" sz="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05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30               60              </a:t>
            </a:r>
            <a:r>
              <a:rPr lang="ko-KR" alt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el-GR" altLang="ko-KR" sz="1050" b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ko-KR" altLang="en-US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ko-KR" alt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ko-KR" sz="1050" b="1" dirty="0">
                <a:latin typeface="Arial" panose="020B0604020202020204" pitchFamily="34" charset="0"/>
                <a:cs typeface="Arial" panose="020B0604020202020204" pitchFamily="34" charset="0"/>
              </a:rPr>
              <a:t>Cilostazol</a:t>
            </a:r>
            <a:endParaRPr lang="ko-KR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xmlns="" id="{A1462C77-8121-44C2-BAE7-67A39D0542A5}"/>
              </a:ext>
            </a:extLst>
          </p:cNvPr>
          <p:cNvSpPr/>
          <p:nvPr/>
        </p:nvSpPr>
        <p:spPr>
          <a:xfrm>
            <a:off x="1475656" y="5517232"/>
            <a:ext cx="239039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l-GR" altLang="ko-KR" sz="1050" b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ko-KR" altLang="en-US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ko-KR" alt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Carboxydichlorofluorescein</a:t>
            </a:r>
            <a:endParaRPr lang="ko-KR" alt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993939D9-DB03-4266-8D4C-E7BA72C68FF3}"/>
              </a:ext>
            </a:extLst>
          </p:cNvPr>
          <p:cNvSpPr txBox="1"/>
          <p:nvPr/>
        </p:nvSpPr>
        <p:spPr>
          <a:xfrm>
            <a:off x="0" y="0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itchFamily="18" charset="0"/>
                <a:cs typeface="Times New Roman" pitchFamily="18" charset="0"/>
              </a:rPr>
              <a:t>Supplementary </a:t>
            </a:r>
            <a:r>
              <a:rPr lang="en-US" altLang="ko-KR" dirty="0" smtClean="0">
                <a:latin typeface="Times New Roman" pitchFamily="18" charset="0"/>
                <a:cs typeface="Times New Roman" pitchFamily="18" charset="0"/>
              </a:rPr>
              <a:t>Fig. </a:t>
            </a:r>
            <a:r>
              <a:rPr lang="en-US" altLang="ko-KR" dirty="0">
                <a:latin typeface="Times New Roman" pitchFamily="18" charset="0"/>
                <a:cs typeface="Times New Roman" pitchFamily="18" charset="0"/>
              </a:rPr>
              <a:t>2.</a:t>
            </a:r>
            <a:endParaRPr lang="ko-KR" alt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026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" y="1916832"/>
            <a:ext cx="2993757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5321" y="1916832"/>
            <a:ext cx="2957688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4"/>
          <a:srcRect r="2156"/>
          <a:stretch/>
        </p:blipFill>
        <p:spPr bwMode="auto">
          <a:xfrm>
            <a:off x="6214604" y="1906141"/>
            <a:ext cx="2893900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110145" y="1340767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14604" y="1340766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86" y="1340768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32" y="0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Times New Roman" pitchFamily="18" charset="0"/>
                <a:cs typeface="Times New Roman" pitchFamily="18" charset="0"/>
              </a:rPr>
              <a:t>Supplementary </a:t>
            </a:r>
            <a:r>
              <a:rPr lang="en-US" altLang="ko-KR" dirty="0" smtClean="0">
                <a:latin typeface="Times New Roman" pitchFamily="18" charset="0"/>
                <a:cs typeface="Times New Roman" pitchFamily="18" charset="0"/>
              </a:rPr>
              <a:t>Fig. </a:t>
            </a:r>
            <a:r>
              <a:rPr lang="en-US" altLang="ko-KR" dirty="0">
                <a:latin typeface="Times New Roman" pitchFamily="18" charset="0"/>
                <a:cs typeface="Times New Roman" pitchFamily="18" charset="0"/>
              </a:rPr>
              <a:t>3.</a:t>
            </a:r>
            <a:endParaRPr lang="ko-KR" alt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6768</TotalTime>
  <Words>94</Words>
  <Application>Microsoft Office PowerPoint</Application>
  <PresentationFormat>On-screen Show (4:3)</PresentationFormat>
  <Paragraphs>36</Paragraphs>
  <Slides>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Office 테마</vt:lpstr>
      <vt:lpstr>Prism 7</vt:lpstr>
      <vt:lpstr>PowerPoint Presentation</vt:lpstr>
      <vt:lpstr>PowerPoint Presentation</vt:lpstr>
      <vt:lpstr>PowerPoint Presentation</vt:lpstr>
    </vt:vector>
  </TitlesOfParts>
  <Company>severance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김소원</dc:creator>
  <cp:lastModifiedBy>HASAN</cp:lastModifiedBy>
  <cp:revision>62</cp:revision>
  <dcterms:created xsi:type="dcterms:W3CDTF">2011-08-08T08:28:05Z</dcterms:created>
  <dcterms:modified xsi:type="dcterms:W3CDTF">2020-03-15T12:49:39Z</dcterms:modified>
</cp:coreProperties>
</file>